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94" r:id="rId4"/>
    <p:sldId id="295" r:id="rId5"/>
    <p:sldId id="306" r:id="rId6"/>
    <p:sldId id="297" r:id="rId7"/>
    <p:sldId id="300" r:id="rId8"/>
    <p:sldId id="298" r:id="rId9"/>
    <p:sldId id="302" r:id="rId10"/>
    <p:sldId id="299" r:id="rId11"/>
    <p:sldId id="304" r:id="rId12"/>
    <p:sldId id="305" r:id="rId13"/>
    <p:sldId id="296" r:id="rId14"/>
    <p:sldId id="29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1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png>
</file>

<file path=ppt/media/image13.jp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5573-51A9-4E11-9B0C-5C350DDFE8A7}" type="datetimeFigureOut">
              <a:rPr lang="es-ES" smtClean="0"/>
              <a:t>25/04/2017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0D216-4C72-4082-BE27-BD3780FFB5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2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18083-581D-47E7-99BD-42D76CC65694}" type="datetime1">
              <a:rPr lang="es-ES" smtClean="0"/>
              <a:t>25/04/2017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0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043A4-BE49-43F8-BC96-7F4DA7008C1C}" type="datetime1">
              <a:rPr lang="es-ES" smtClean="0"/>
              <a:t>25/04/2017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77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76ABE-14C7-447A-B563-04811C516518}" type="datetime1">
              <a:rPr lang="es-ES" smtClean="0"/>
              <a:t>25/04/2017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34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4E04-5500-4E69-AB64-9DC17862DA56}" type="datetime1">
              <a:rPr lang="es-ES" smtClean="0"/>
              <a:t>25/04/2017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637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73930-D6CD-44B8-B3F0-77BD9C6A7652}" type="datetime1">
              <a:rPr lang="es-ES" smtClean="0"/>
              <a:t>25/04/2017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425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0329-662E-4A7A-9D6D-A345793245FF}" type="datetime1">
              <a:rPr lang="es-ES" smtClean="0"/>
              <a:t>25/04/2017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80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BBAE-B3E7-44A8-8C12-1D11FE205EB9}" type="datetime1">
              <a:rPr lang="es-ES" smtClean="0"/>
              <a:t>25/04/2017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3862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79FF-30F7-438E-ADA6-59FBD3465172}" type="datetime1">
              <a:rPr lang="es-ES" smtClean="0"/>
              <a:t>25/04/2017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6073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74FD2BE-A824-4A15-9BBE-C6557249AC0D}" type="datetime1">
              <a:rPr lang="es-ES" smtClean="0"/>
              <a:t>25/04/2017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62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4AA0-015E-43F7-8AD2-217DC380C72E}" type="datetime1">
              <a:rPr lang="es-ES" smtClean="0"/>
              <a:t>25/04/2017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33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8349-8C98-4424-8C66-CB2B9AC336E1}" type="datetime1">
              <a:rPr lang="es-ES" smtClean="0"/>
              <a:t>25/04/2017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81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2D74-8D4D-4073-92EC-892AB580ACFD}" type="datetime1">
              <a:rPr lang="es-ES" smtClean="0"/>
              <a:t>25/04/2017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82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256D-6C3F-4D76-9CBA-470AAD1D5A4A}" type="datetime1">
              <a:rPr lang="es-ES" smtClean="0"/>
              <a:t>25/04/2017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8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C7586-213C-49AB-8573-908CC44D03E1}" type="datetime1">
              <a:rPr lang="es-ES" smtClean="0"/>
              <a:t>25/04/2017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4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DE4B-AFAB-40E7-92A4-ECA7E0313CD1}" type="datetime1">
              <a:rPr lang="es-ES" smtClean="0"/>
              <a:t>25/04/2017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93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743E-2587-470A-B820-9565D95D9F0A}" type="datetime1">
              <a:rPr lang="es-ES" smtClean="0"/>
              <a:t>25/04/2017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7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CAA4B-9DB8-48C6-970E-7D987991BCBB}" type="datetime1">
              <a:rPr lang="es-ES" smtClean="0"/>
              <a:t>25/04/2017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712E-D522-47CD-B79E-1FCCA8CF8CC6}" type="datetime1">
              <a:rPr lang="es-ES" smtClean="0"/>
              <a:t>25/04/2017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159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youtu.be/kVhZPZK24bA?t=164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UW0_GSPuSks?t=56" TargetMode="External"/><Relationship Id="rId2" Type="http://schemas.openxmlformats.org/officeDocument/2006/relationships/hyperlink" Target="https://youtu.be/qW8pOuJwMm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lnrc.es/posters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ligaderobots/videos/1401724429872138/" TargetMode="External"/><Relationship Id="rId2" Type="http://schemas.openxmlformats.org/officeDocument/2006/relationships/hyperlink" Target="https://youtu.be/WGiVCklghLI?t=866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https://youtu.be/BL_JOVdMfoc?t=7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youtu.be/Y2rtq_669is?t=252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hyperlink" Target="https://github.com/puma-pride/slot-wheels-heater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958993"/>
            <a:ext cx="8144134" cy="1373070"/>
          </a:xfrm>
        </p:spPr>
        <p:txBody>
          <a:bodyPr/>
          <a:lstStyle/>
          <a:p>
            <a:pPr algn="ctr"/>
            <a:r>
              <a:rPr lang="es-ES" sz="4000" dirty="0">
                <a:solidFill>
                  <a:srgbClr val="FFFF00"/>
                </a:solidFill>
                <a:latin typeface="Robotaur Academy Italic" pitchFamily="2" charset="0"/>
              </a:rPr>
              <a:t>Pumatrón. Trucos y detalles de un robot de carreras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endParaRPr lang="es-ES" dirty="0"/>
          </a:p>
          <a:p>
            <a:pPr algn="ctr"/>
            <a:r>
              <a:rPr lang="es-ES" dirty="0"/>
              <a:t>Rubén Espino San José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52" y="1232151"/>
            <a:ext cx="2865120" cy="41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000" dirty="0">
                <a:solidFill>
                  <a:srgbClr val="FFFF00"/>
                </a:solidFill>
                <a:latin typeface="Robotaur Academy Italic" pitchFamily="2" charset="0"/>
              </a:rPr>
              <a:t>Pumatrón. Claves del software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Problema al reconocer las líneas:</a:t>
            </a:r>
          </a:p>
          <a:p>
            <a:pPr lvl="1"/>
            <a:r>
              <a:rPr lang="es-ES" dirty="0"/>
              <a:t>¿Cómo sabe el robot por qué línea va?</a:t>
            </a:r>
          </a:p>
          <a:p>
            <a:r>
              <a:rPr lang="es-ES" dirty="0"/>
              <a:t>Solución:</a:t>
            </a:r>
          </a:p>
          <a:p>
            <a:pPr lvl="1"/>
            <a:r>
              <a:rPr lang="es-ES" dirty="0"/>
              <a:t>Al comienzo, colocar el array de sensores desplazado sobre la línea</a:t>
            </a:r>
          </a:p>
          <a:p>
            <a:r>
              <a:rPr lang="es-ES" dirty="0"/>
              <a:t>Otra posible solución:</a:t>
            </a:r>
          </a:p>
          <a:p>
            <a:pPr lvl="1"/>
            <a:r>
              <a:rPr lang="es-ES" dirty="0"/>
              <a:t>Indicárselo al robot en el menú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10</a:t>
            </a:fld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76" b="40838"/>
          <a:stretch/>
        </p:blipFill>
        <p:spPr>
          <a:xfrm>
            <a:off x="5936973" y="3981909"/>
            <a:ext cx="6255027" cy="287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190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000" dirty="0">
                <a:solidFill>
                  <a:srgbClr val="FFFF00"/>
                </a:solidFill>
                <a:latin typeface="Robotaur Academy Italic" pitchFamily="2" charset="0"/>
              </a:rPr>
              <a:t>Pumatrón. Claves del software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Problemas con los cambios de carril en curva:</a:t>
            </a:r>
          </a:p>
          <a:p>
            <a:pPr lvl="1"/>
            <a:r>
              <a:rPr lang="es-ES" dirty="0"/>
              <a:t>Programar secuencias de cambio específicas para cada radio de giro</a:t>
            </a:r>
          </a:p>
          <a:p>
            <a:pPr lvl="1"/>
            <a:r>
              <a:rPr lang="es-ES" dirty="0"/>
              <a:t>Con una secuencia fija:</a:t>
            </a:r>
          </a:p>
          <a:p>
            <a:pPr lvl="2"/>
            <a:r>
              <a:rPr lang="es-ES" dirty="0"/>
              <a:t>Al ir por el interior de la curva es fácil salirse</a:t>
            </a:r>
          </a:p>
          <a:p>
            <a:pPr lvl="2"/>
            <a:r>
              <a:rPr lang="es-ES" dirty="0"/>
              <a:t>Al ir por el exterior de la curva se vuelve a ella y hay riesgo de colisión</a:t>
            </a:r>
          </a:p>
          <a:p>
            <a:r>
              <a:rPr lang="es-ES" dirty="0"/>
              <a:t>Solución:</a:t>
            </a:r>
          </a:p>
          <a:p>
            <a:pPr lvl="1"/>
            <a:r>
              <a:rPr lang="es-ES" dirty="0"/>
              <a:t>Cambiar de carril en recta</a:t>
            </a:r>
          </a:p>
          <a:p>
            <a:pPr lvl="1"/>
            <a:r>
              <a:rPr lang="es-ES" dirty="0"/>
              <a:t>Utilizar encoders para detectar rectas y curvas</a:t>
            </a:r>
          </a:p>
          <a:p>
            <a:pPr lvl="1"/>
            <a:r>
              <a:rPr lang="es-ES" dirty="0"/>
              <a:t>Dejar margen de seguridad a final de recta</a:t>
            </a:r>
          </a:p>
          <a:p>
            <a:pPr lvl="1"/>
            <a:endParaRPr lang="es-ES" dirty="0"/>
          </a:p>
          <a:p>
            <a:r>
              <a:rPr lang="es-ES" dirty="0">
                <a:hlinkClick r:id="rId2"/>
              </a:rPr>
              <a:t>Clic para ver a Pumatrón adelantando a cámara lenta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11</a:t>
            </a:fld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7896" y="4094922"/>
            <a:ext cx="3684104" cy="276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981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000" dirty="0">
                <a:solidFill>
                  <a:srgbClr val="FFFF00"/>
                </a:solidFill>
                <a:latin typeface="Robotaur Academy Italic" pitchFamily="2" charset="0"/>
              </a:rPr>
              <a:t>Pumatrón. Claves del software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Problemas en el cambio de carril con mucho tráfico:</a:t>
            </a:r>
          </a:p>
          <a:p>
            <a:pPr lvl="1"/>
            <a:r>
              <a:rPr lang="es-ES" dirty="0"/>
              <a:t>Necesidad de detección lateral de oponente</a:t>
            </a:r>
          </a:p>
          <a:p>
            <a:pPr lvl="1"/>
            <a:r>
              <a:rPr lang="es-ES" dirty="0"/>
              <a:t>Frenar y dejar el adelantamiento para otro momento</a:t>
            </a:r>
          </a:p>
          <a:p>
            <a:r>
              <a:rPr lang="es-ES" dirty="0"/>
              <a:t>Solución:</a:t>
            </a:r>
          </a:p>
          <a:p>
            <a:pPr lvl="1"/>
            <a:r>
              <a:rPr lang="es-ES" dirty="0"/>
              <a:t>Seguir el rebufo al robot de delante hasta poder adelantar</a:t>
            </a:r>
          </a:p>
          <a:p>
            <a:r>
              <a:rPr lang="es-ES" dirty="0">
                <a:hlinkClick r:id="rId2"/>
              </a:rPr>
              <a:t>Clic para ver cómo Pumatrón coge el rebufo</a:t>
            </a:r>
            <a:endParaRPr lang="es-ES" dirty="0"/>
          </a:p>
          <a:p>
            <a:r>
              <a:rPr lang="es-ES" dirty="0"/>
              <a:t>¿Y si los sensores laterales no detectan al oponente?</a:t>
            </a:r>
          </a:p>
          <a:p>
            <a:pPr lvl="1"/>
            <a:r>
              <a:rPr lang="es-ES" dirty="0">
                <a:hlinkClick r:id="rId3"/>
              </a:rPr>
              <a:t>Clic para ver cómo Pumatrón se lleva de calle al resto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12</a:t>
            </a:fld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" t="10234" r="34818" b="29586"/>
          <a:stretch/>
        </p:blipFill>
        <p:spPr>
          <a:xfrm>
            <a:off x="5404512" y="2047164"/>
            <a:ext cx="6787487" cy="481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710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REFERENCIAS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3865175" cy="3599316"/>
          </a:xfrm>
        </p:spPr>
        <p:txBody>
          <a:bodyPr>
            <a:normAutofit/>
          </a:bodyPr>
          <a:lstStyle/>
          <a:p>
            <a:r>
              <a:rPr lang="es-ES" dirty="0"/>
              <a:t>GitHub</a:t>
            </a:r>
          </a:p>
          <a:p>
            <a:pPr lvl="1"/>
            <a:r>
              <a:rPr lang="es-ES" dirty="0"/>
              <a:t>Rubén Espino: Resaj</a:t>
            </a:r>
          </a:p>
          <a:p>
            <a:pPr lvl="1"/>
            <a:r>
              <a:rPr lang="es-ES" dirty="0"/>
              <a:t>Javier </a:t>
            </a:r>
            <a:r>
              <a:rPr lang="es-ES" dirty="0" err="1"/>
              <a:t>Baliñas</a:t>
            </a:r>
            <a:r>
              <a:rPr lang="es-ES" dirty="0"/>
              <a:t>: </a:t>
            </a:r>
            <a:r>
              <a:rPr lang="es-ES" dirty="0" err="1"/>
              <a:t>supernudo</a:t>
            </a:r>
            <a:endParaRPr lang="es-ES" dirty="0"/>
          </a:p>
          <a:p>
            <a:pPr lvl="1"/>
            <a:r>
              <a:rPr lang="es-ES" dirty="0"/>
              <a:t>Javier Isabel: </a:t>
            </a:r>
            <a:r>
              <a:rPr lang="es-ES" dirty="0" err="1"/>
              <a:t>JavierIH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225" y="2535655"/>
            <a:ext cx="2468435" cy="3536491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617835" y="2336873"/>
            <a:ext cx="4454896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r>
              <a:rPr lang="es-ES" dirty="0"/>
              <a:t>Facebook</a:t>
            </a:r>
          </a:p>
          <a:p>
            <a:pPr lvl="1"/>
            <a:r>
              <a:rPr lang="es-ES" dirty="0"/>
              <a:t>@</a:t>
            </a:r>
            <a:r>
              <a:rPr lang="es-ES" dirty="0" err="1"/>
              <a:t>pumaprideteam</a:t>
            </a:r>
            <a:endParaRPr lang="es-ES" dirty="0"/>
          </a:p>
          <a:p>
            <a:r>
              <a:rPr lang="es-ES" dirty="0"/>
              <a:t>Twitter</a:t>
            </a:r>
          </a:p>
          <a:p>
            <a:pPr lvl="1"/>
            <a:r>
              <a:rPr lang="es-ES" dirty="0"/>
              <a:t>Rubén Espino: @</a:t>
            </a:r>
            <a:r>
              <a:rPr lang="es-ES" dirty="0" err="1"/>
              <a:t>RugidoDePuma</a:t>
            </a:r>
            <a:endParaRPr lang="es-ES" dirty="0"/>
          </a:p>
          <a:p>
            <a:pPr lvl="1"/>
            <a:r>
              <a:rPr lang="es-ES" dirty="0"/>
              <a:t>Javier </a:t>
            </a:r>
            <a:r>
              <a:rPr lang="es-ES" dirty="0" err="1"/>
              <a:t>Baliñas</a:t>
            </a:r>
            <a:r>
              <a:rPr lang="es-ES" dirty="0"/>
              <a:t>: @</a:t>
            </a:r>
            <a:r>
              <a:rPr lang="es-ES" dirty="0" err="1"/>
              <a:t>supernudo</a:t>
            </a:r>
            <a:endParaRPr lang="es-ES" dirty="0"/>
          </a:p>
          <a:p>
            <a:pPr lvl="1"/>
            <a:r>
              <a:rPr lang="es-ES" dirty="0"/>
              <a:t>Javier Isabel: @</a:t>
            </a:r>
            <a:r>
              <a:rPr lang="es-ES" dirty="0" err="1"/>
              <a:t>JavierIH</a:t>
            </a:r>
            <a:endParaRPr lang="es-ES" dirty="0"/>
          </a:p>
          <a:p>
            <a:r>
              <a:rPr lang="es-ES" dirty="0"/>
              <a:t>Correo</a:t>
            </a:r>
          </a:p>
          <a:p>
            <a:pPr lvl="1"/>
            <a:r>
              <a:rPr lang="es-ES" dirty="0"/>
              <a:t>puma.pride@arc-robots.org</a:t>
            </a:r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13</a:t>
            </a:fld>
            <a:endParaRPr lang="es-ES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09" y="3888376"/>
            <a:ext cx="3765132" cy="28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29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14</a:t>
            </a:fld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2093845" y="3299796"/>
            <a:ext cx="8269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FFFF00"/>
                </a:solidFill>
              </a:rPr>
              <a:t>GRACIAS POR VUESTRA ATENCIÓN </a:t>
            </a:r>
            <a:r>
              <a:rPr lang="es-ES" sz="3600" dirty="0">
                <a:solidFill>
                  <a:srgbClr val="FFFF00"/>
                </a:solidFill>
                <a:sym typeface="Wingdings" panose="05000000000000000000" pitchFamily="2" charset="2"/>
              </a:rPr>
              <a:t></a:t>
            </a:r>
            <a:endParaRPr lang="es-ES" sz="3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47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ÍNDICE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La prueba de carreras</a:t>
            </a:r>
          </a:p>
          <a:p>
            <a:r>
              <a:rPr lang="es-ES" dirty="0"/>
              <a:t>Partes de un robot de carreras</a:t>
            </a:r>
          </a:p>
          <a:p>
            <a:r>
              <a:rPr lang="es-ES" dirty="0"/>
              <a:t>Pumatrón:</a:t>
            </a:r>
          </a:p>
          <a:p>
            <a:pPr lvl="1"/>
            <a:r>
              <a:rPr lang="es-ES" dirty="0"/>
              <a:t>Claves del hardware</a:t>
            </a:r>
          </a:p>
          <a:p>
            <a:pPr lvl="1"/>
            <a:r>
              <a:rPr lang="es-ES" dirty="0"/>
              <a:t>Claves de la mecánica</a:t>
            </a:r>
          </a:p>
          <a:p>
            <a:pPr lvl="1"/>
            <a:r>
              <a:rPr lang="es-ES" dirty="0"/>
              <a:t>Claves del software</a:t>
            </a:r>
          </a:p>
          <a:p>
            <a:r>
              <a:rPr lang="es-ES" dirty="0"/>
              <a:t>Referencias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2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93" r="3598" b="15563"/>
          <a:stretch/>
        </p:blipFill>
        <p:spPr>
          <a:xfrm>
            <a:off x="3945554" y="2160104"/>
            <a:ext cx="7716359" cy="430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643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s-ES" sz="3000">
                <a:solidFill>
                  <a:srgbClr val="FFFF00"/>
                </a:solidFill>
                <a:latin typeface="Robotaur Academy Italic" pitchFamily="2" charset="0"/>
              </a:rPr>
              <a:t>La prueba de carreras</a:t>
            </a:r>
            <a:endParaRPr lang="es-ES" sz="3000" dirty="0">
              <a:solidFill>
                <a:srgbClr val="FFFF00"/>
              </a:solidFill>
              <a:latin typeface="Robotaur Academy Italic" pitchFamily="2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599316"/>
          </a:xfrm>
        </p:spPr>
        <p:txBody>
          <a:bodyPr>
            <a:normAutofit/>
          </a:bodyPr>
          <a:lstStyle/>
          <a:p>
            <a:r>
              <a:rPr lang="es-ES" dirty="0"/>
              <a:t>Similar a la F1</a:t>
            </a:r>
          </a:p>
          <a:p>
            <a:r>
              <a:rPr lang="es-ES" dirty="0"/>
              <a:t>Circuito de 2 o 3 carriles</a:t>
            </a:r>
          </a:p>
          <a:p>
            <a:r>
              <a:rPr lang="es-ES" dirty="0"/>
              <a:t>Clasificación al mejor de varias vueltas</a:t>
            </a:r>
          </a:p>
          <a:p>
            <a:r>
              <a:rPr lang="es-ES" dirty="0"/>
              <a:t>Rondas a 10 vueltas</a:t>
            </a:r>
          </a:p>
          <a:p>
            <a:r>
              <a:rPr lang="es-ES" dirty="0"/>
              <a:t>Puntuación por cada ronda (10, 6, 4, 2)</a:t>
            </a:r>
          </a:p>
          <a:p>
            <a:r>
              <a:rPr lang="es-ES" dirty="0"/>
              <a:t>4 o 5 rondas y suma de puntos totales</a:t>
            </a:r>
          </a:p>
          <a:p>
            <a:r>
              <a:rPr lang="es-ES" dirty="0"/>
              <a:t>Posiciones de salida rotatorias en las rondas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3</a:t>
            </a:fld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75"/>
          <a:stretch/>
        </p:blipFill>
        <p:spPr>
          <a:xfrm>
            <a:off x="7744116" y="1987826"/>
            <a:ext cx="4447883" cy="4894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12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000" dirty="0">
                <a:solidFill>
                  <a:srgbClr val="FFFF00"/>
                </a:solidFill>
                <a:latin typeface="Robotaur Academy Italic" pitchFamily="2" charset="0"/>
              </a:rPr>
              <a:t>Partes de un robot de carreras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Partes básicas de un siguelíneas:</a:t>
            </a:r>
          </a:p>
          <a:p>
            <a:pPr lvl="1"/>
            <a:r>
              <a:rPr lang="es-ES" dirty="0"/>
              <a:t>Microcontrolador</a:t>
            </a:r>
          </a:p>
          <a:p>
            <a:pPr lvl="1"/>
            <a:r>
              <a:rPr lang="es-ES" dirty="0"/>
              <a:t>Sensores de línea</a:t>
            </a:r>
          </a:p>
          <a:p>
            <a:pPr lvl="1"/>
            <a:r>
              <a:rPr lang="es-ES" dirty="0"/>
              <a:t>Motores y drivers</a:t>
            </a:r>
          </a:p>
          <a:p>
            <a:pPr lvl="1"/>
            <a:r>
              <a:rPr lang="es-ES" dirty="0"/>
              <a:t>Ruedas</a:t>
            </a:r>
          </a:p>
          <a:p>
            <a:pPr lvl="1"/>
            <a:r>
              <a:rPr lang="es-ES" dirty="0"/>
              <a:t>…</a:t>
            </a:r>
          </a:p>
          <a:p>
            <a:r>
              <a:rPr lang="es-ES" dirty="0"/>
              <a:t>Partes adicionales para el robot de carreras:</a:t>
            </a:r>
          </a:p>
          <a:p>
            <a:pPr lvl="1"/>
            <a:r>
              <a:rPr lang="es-ES" dirty="0"/>
              <a:t>Sensores de distancia frontal y laterales</a:t>
            </a:r>
          </a:p>
          <a:p>
            <a:pPr lvl="1"/>
            <a:r>
              <a:rPr lang="es-ES" dirty="0"/>
              <a:t>Encoders (no es fundamental, pero sí aconsejable)</a:t>
            </a:r>
          </a:p>
          <a:p>
            <a:pPr lvl="1"/>
            <a:r>
              <a:rPr lang="es-ES" dirty="0"/>
              <a:t>Panel trasero reflectante para ser detectado por los oponentes (obligatorio)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5786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000" dirty="0">
                <a:solidFill>
                  <a:srgbClr val="FFFF00"/>
                </a:solidFill>
                <a:latin typeface="Robotaur Academy Italic" pitchFamily="2" charset="0"/>
              </a:rPr>
              <a:t>Partes de un robot de carreras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>
                <a:hlinkClick r:id="rId2"/>
              </a:rPr>
              <a:t>Clic para ver más posters de la LNRC</a:t>
            </a:r>
            <a:endParaRPr lang="es-ES" sz="200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5</a:t>
            </a:fld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737682"/>
            <a:ext cx="9510255" cy="412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213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000" dirty="0">
                <a:solidFill>
                  <a:srgbClr val="FFFF00"/>
                </a:solidFill>
                <a:latin typeface="Robotaur Academy Italic" pitchFamily="2" charset="0"/>
              </a:rPr>
              <a:t>Pumatrón. Claves del hardware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Problemas con los sensores de línea QRE1113:</a:t>
            </a:r>
          </a:p>
          <a:p>
            <a:pPr lvl="1"/>
            <a:r>
              <a:rPr lang="es-ES" dirty="0"/>
              <a:t>Los sensores de línea detectan blanco erróneamente</a:t>
            </a:r>
          </a:p>
          <a:p>
            <a:pPr lvl="2"/>
            <a:r>
              <a:rPr lang="es-ES" dirty="0"/>
              <a:t>Razón principal: les entra luz solar o luz ambiente con parte del espectro IR</a:t>
            </a:r>
          </a:p>
          <a:p>
            <a:pPr lvl="1"/>
            <a:r>
              <a:rPr lang="es-ES" dirty="0"/>
              <a:t>Los sensores de línea detectan negro erróneamente</a:t>
            </a:r>
          </a:p>
          <a:p>
            <a:pPr lvl="2"/>
            <a:r>
              <a:rPr lang="es-ES" dirty="0"/>
              <a:t>Razón principal: arrugas en la pista que tapan el sensor</a:t>
            </a:r>
          </a:p>
          <a:p>
            <a:pPr lvl="1"/>
            <a:r>
              <a:rPr lang="es-ES" dirty="0"/>
              <a:t>Los sensores se rompen o desueldan ante choques</a:t>
            </a:r>
          </a:p>
          <a:p>
            <a:r>
              <a:rPr lang="es-ES" dirty="0"/>
              <a:t>Solución:</a:t>
            </a:r>
          </a:p>
          <a:p>
            <a:pPr lvl="1"/>
            <a:r>
              <a:rPr lang="es-ES" dirty="0"/>
              <a:t>Cubrir sensores con una pieza impresa a medida</a:t>
            </a:r>
          </a:p>
          <a:p>
            <a:r>
              <a:rPr lang="es-ES" dirty="0">
                <a:hlinkClick r:id="rId2"/>
              </a:rPr>
              <a:t>Clic para ver un buen choque frontal</a:t>
            </a:r>
            <a:endParaRPr lang="es-ES" dirty="0"/>
          </a:p>
          <a:p>
            <a:r>
              <a:rPr lang="es-ES" dirty="0">
                <a:hlinkClick r:id="rId3"/>
              </a:rPr>
              <a:t>Clic para ver un choque frontal peor aún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6</a:t>
            </a:fld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3" t="7025" r="21337" b="6765"/>
          <a:stretch/>
        </p:blipFill>
        <p:spPr>
          <a:xfrm>
            <a:off x="10294182" y="2130793"/>
            <a:ext cx="1534087" cy="138613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64" t="46365" r="20583" b="27327"/>
          <a:stretch/>
        </p:blipFill>
        <p:spPr>
          <a:xfrm>
            <a:off x="7176159" y="5254283"/>
            <a:ext cx="5015841" cy="1603717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44" t="38019" r="12319" b="22497"/>
          <a:stretch/>
        </p:blipFill>
        <p:spPr>
          <a:xfrm>
            <a:off x="8042030" y="3516923"/>
            <a:ext cx="4149970" cy="173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01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000" dirty="0">
                <a:solidFill>
                  <a:srgbClr val="FFFF00"/>
                </a:solidFill>
                <a:latin typeface="Robotaur Academy Italic" pitchFamily="2" charset="0"/>
              </a:rPr>
              <a:t>Pumatrón. Claves del hardware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Problemas con el sensor de distancia GP2Y0A21:</a:t>
            </a:r>
          </a:p>
          <a:p>
            <a:pPr lvl="1"/>
            <a:r>
              <a:rPr lang="es-ES" dirty="0"/>
              <a:t>El sensor detecta obstáculo cuando no lo hay</a:t>
            </a:r>
          </a:p>
          <a:p>
            <a:pPr lvl="2"/>
            <a:r>
              <a:rPr lang="es-ES" dirty="0"/>
              <a:t>Razón principal: detecta el suelo</a:t>
            </a:r>
          </a:p>
          <a:p>
            <a:r>
              <a:rPr lang="es-ES" dirty="0"/>
              <a:t>Soluciones:</a:t>
            </a:r>
          </a:p>
          <a:p>
            <a:pPr lvl="1"/>
            <a:r>
              <a:rPr lang="es-ES" dirty="0"/>
              <a:t>Variar inclinación del sensor</a:t>
            </a:r>
          </a:p>
          <a:p>
            <a:pPr lvl="1"/>
            <a:r>
              <a:rPr lang="es-ES" dirty="0"/>
              <a:t>Cubrir la parte inferior para evitar que el haz refleje en el suelo</a:t>
            </a:r>
          </a:p>
          <a:p>
            <a:pPr lvl="1"/>
            <a:endParaRPr lang="es-ES" dirty="0"/>
          </a:p>
          <a:p>
            <a:r>
              <a:rPr lang="es-ES" dirty="0">
                <a:hlinkClick r:id="rId2"/>
              </a:rPr>
              <a:t>Clic para ver cómo saltan los sensores de distancia</a:t>
            </a:r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7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575" y="2081679"/>
            <a:ext cx="2529563" cy="1449919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" t="13981" r="34818" b="29586"/>
          <a:stretch/>
        </p:blipFill>
        <p:spPr>
          <a:xfrm>
            <a:off x="5363570" y="2346724"/>
            <a:ext cx="6828429" cy="451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459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000" dirty="0">
                <a:solidFill>
                  <a:srgbClr val="FFFF00"/>
                </a:solidFill>
                <a:latin typeface="Robotaur Academy Italic" pitchFamily="2" charset="0"/>
              </a:rPr>
              <a:t>Pumatrón. Claves de la mecánica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Problemas en los choques laterales:</a:t>
            </a:r>
          </a:p>
          <a:p>
            <a:pPr lvl="1"/>
            <a:r>
              <a:rPr lang="es-ES" dirty="0"/>
              <a:t>El robot que menos pesa suele llevar las de perder</a:t>
            </a:r>
          </a:p>
          <a:p>
            <a:r>
              <a:rPr lang="es-ES" dirty="0">
                <a:hlinkClick r:id="rId2"/>
              </a:rPr>
              <a:t>Clic para ver a Pumatrón echando a sus rivales de pista</a:t>
            </a:r>
            <a:endParaRPr lang="es-ES" dirty="0"/>
          </a:p>
          <a:p>
            <a:endParaRPr lang="es-ES" dirty="0"/>
          </a:p>
          <a:p>
            <a:r>
              <a:rPr lang="es-ES" dirty="0"/>
              <a:t>Solución:</a:t>
            </a:r>
          </a:p>
          <a:p>
            <a:pPr lvl="1"/>
            <a:r>
              <a:rPr lang="es-ES" dirty="0"/>
              <a:t>Aumentar peso con lastre o turbina</a:t>
            </a:r>
          </a:p>
          <a:p>
            <a:r>
              <a:rPr lang="es-ES" dirty="0"/>
              <a:t>Inconveniente:</a:t>
            </a:r>
          </a:p>
          <a:p>
            <a:pPr lvl="1"/>
            <a:r>
              <a:rPr lang="es-ES" dirty="0"/>
              <a:t>Un aumento de masa conlleva un aumento de inercia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8</a:t>
            </a:fld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653" y="3056207"/>
            <a:ext cx="5069057" cy="380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740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000" dirty="0">
                <a:solidFill>
                  <a:srgbClr val="FFFF00"/>
                </a:solidFill>
                <a:latin typeface="Robotaur Academy Italic" pitchFamily="2" charset="0"/>
              </a:rPr>
              <a:t>Pumatrón. Claves de la mecánica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Problemas de adherencia:</a:t>
            </a:r>
          </a:p>
          <a:p>
            <a:pPr lvl="1"/>
            <a:r>
              <a:rPr lang="es-ES" dirty="0"/>
              <a:t>Derrapes</a:t>
            </a:r>
          </a:p>
          <a:p>
            <a:pPr lvl="1"/>
            <a:r>
              <a:rPr lang="es-ES" dirty="0"/>
              <a:t>Las ruedas de espuma que utilizamos no agarran suficiente</a:t>
            </a:r>
          </a:p>
          <a:p>
            <a:r>
              <a:rPr lang="es-ES" dirty="0"/>
              <a:t>Solución:</a:t>
            </a:r>
          </a:p>
          <a:p>
            <a:pPr lvl="1"/>
            <a:r>
              <a:rPr lang="es-ES" dirty="0"/>
              <a:t>Limpiar bien las ruedas</a:t>
            </a:r>
          </a:p>
          <a:p>
            <a:pPr lvl="1"/>
            <a:r>
              <a:rPr lang="es-ES" dirty="0"/>
              <a:t>Dar adherentes para calentar y ablandar la espuma</a:t>
            </a:r>
          </a:p>
          <a:p>
            <a:pPr lvl="1"/>
            <a:r>
              <a:rPr lang="es-ES" dirty="0"/>
              <a:t>Utilizar </a:t>
            </a:r>
            <a:r>
              <a:rPr lang="es-ES" dirty="0">
                <a:hlinkClick r:id="rId2"/>
              </a:rPr>
              <a:t>calentadores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9</a:t>
            </a:fld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2" t="8594" r="2546" b="3244"/>
          <a:stretch/>
        </p:blipFill>
        <p:spPr>
          <a:xfrm>
            <a:off x="9045525" y="2042898"/>
            <a:ext cx="2838081" cy="1885072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4" t="14154" r="7590" b="9744"/>
          <a:stretch/>
        </p:blipFill>
        <p:spPr>
          <a:xfrm>
            <a:off x="7540282" y="3927970"/>
            <a:ext cx="4651717" cy="293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435332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931</TotalTime>
  <Words>654</Words>
  <Application>Microsoft Office PowerPoint</Application>
  <PresentationFormat>Panorámica</PresentationFormat>
  <Paragraphs>125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Arial</vt:lpstr>
      <vt:lpstr>Calibri</vt:lpstr>
      <vt:lpstr>Robotaur Academy Italic</vt:lpstr>
      <vt:lpstr>Trebuchet MS</vt:lpstr>
      <vt:lpstr>Wingdings</vt:lpstr>
      <vt:lpstr>Berlín</vt:lpstr>
      <vt:lpstr>Pumatrón. Trucos y detalles de un robot de carreras</vt:lpstr>
      <vt:lpstr>ÍNDICE</vt:lpstr>
      <vt:lpstr>La prueba de carreras</vt:lpstr>
      <vt:lpstr>Partes de un robot de carreras</vt:lpstr>
      <vt:lpstr>Partes de un robot de carreras</vt:lpstr>
      <vt:lpstr>Pumatrón. Claves del hardware</vt:lpstr>
      <vt:lpstr>Pumatrón. Claves del hardware</vt:lpstr>
      <vt:lpstr>Pumatrón. Claves de la mecánica</vt:lpstr>
      <vt:lpstr>Pumatrón. Claves de la mecánica</vt:lpstr>
      <vt:lpstr>Pumatrón. Claves del software</vt:lpstr>
      <vt:lpstr>Pumatrón. Claves del software</vt:lpstr>
      <vt:lpstr>Pumatrón. Claves del software</vt:lpstr>
      <vt:lpstr>REFERENCIAS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de competición</dc:title>
  <dc:creator>ruben_espino@hotmail.com</dc:creator>
  <cp:lastModifiedBy>resaj</cp:lastModifiedBy>
  <cp:revision>93</cp:revision>
  <dcterms:created xsi:type="dcterms:W3CDTF">2016-11-04T09:25:46Z</dcterms:created>
  <dcterms:modified xsi:type="dcterms:W3CDTF">2017-04-25T14:47:29Z</dcterms:modified>
</cp:coreProperties>
</file>

<file path=docProps/thumbnail.jpeg>
</file>